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71" r:id="rId15"/>
    <p:sldId id="272" r:id="rId16"/>
    <p:sldId id="273" r:id="rId17"/>
    <p:sldId id="275" r:id="rId18"/>
    <p:sldId id="28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8E0C-D0B9-484E-BD25-4C4C0CDE670D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6FAA7-00AF-4E8C-B878-B3231DE9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182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8E0C-D0B9-484E-BD25-4C4C0CDE670D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6FAA7-00AF-4E8C-B878-B3231DE9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204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8E0C-D0B9-484E-BD25-4C4C0CDE670D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6FAA7-00AF-4E8C-B878-B3231DE9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176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8E0C-D0B9-484E-BD25-4C4C0CDE670D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6FAA7-00AF-4E8C-B878-B3231DE9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131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8E0C-D0B9-484E-BD25-4C4C0CDE670D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6FAA7-00AF-4E8C-B878-B3231DE9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95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8E0C-D0B9-484E-BD25-4C4C0CDE670D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6FAA7-00AF-4E8C-B878-B3231DE9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399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8E0C-D0B9-484E-BD25-4C4C0CDE670D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6FAA7-00AF-4E8C-B878-B3231DE9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140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8E0C-D0B9-484E-BD25-4C4C0CDE670D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6FAA7-00AF-4E8C-B878-B3231DE9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3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8E0C-D0B9-484E-BD25-4C4C0CDE670D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6FAA7-00AF-4E8C-B878-B3231DE9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36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8E0C-D0B9-484E-BD25-4C4C0CDE670D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6FAA7-00AF-4E8C-B878-B3231DE9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757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8E0C-D0B9-484E-BD25-4C4C0CDE670D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6FAA7-00AF-4E8C-B878-B3231DE9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04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3E8E0C-D0B9-484E-BD25-4C4C0CDE670D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56FAA7-00AF-4E8C-B878-B3231DE9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332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2208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429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710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688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7304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6501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0597"/>
            <a:ext cx="12192000" cy="7028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702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1999" cy="6974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2500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520" y="1623760"/>
            <a:ext cx="8668960" cy="361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7823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9472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6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66735"/>
            <a:ext cx="12191999" cy="272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678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446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24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75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560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155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6866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4</cp:revision>
  <dcterms:created xsi:type="dcterms:W3CDTF">2023-10-28T10:55:34Z</dcterms:created>
  <dcterms:modified xsi:type="dcterms:W3CDTF">2023-10-28T11:06:43Z</dcterms:modified>
</cp:coreProperties>
</file>

<file path=docProps/thumbnail.jpeg>
</file>